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71" r:id="rId6"/>
    <p:sldId id="272" r:id="rId7"/>
    <p:sldId id="273" r:id="rId8"/>
    <p:sldId id="261" r:id="rId9"/>
    <p:sldId id="265" r:id="rId10"/>
    <p:sldId id="269" r:id="rId11"/>
    <p:sldId id="27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72FE7-5D88-47E6-942D-7D5F2BFDC70F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4698-C8C3-4820-9C7B-B0B77513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162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347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13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6" y="2757866"/>
            <a:ext cx="8103047" cy="3935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55AA-4B51-E8F5-9286-9885D033DAE3}"/>
              </a:ext>
            </a:extLst>
          </p:cNvPr>
          <p:cNvSpPr txBox="1"/>
          <p:nvPr/>
        </p:nvSpPr>
        <p:spPr>
          <a:xfrm>
            <a:off x="1631756" y="5"/>
            <a:ext cx="908934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</a:t>
            </a:r>
            <a:r>
              <a:rPr lang="en-US" sz="1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elcome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to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57" y="1351734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7545" y="6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44852" y="1318384"/>
            <a:ext cx="3297899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45543" y="709208"/>
            <a:ext cx="4705991" cy="5507319"/>
            <a:chOff x="4802537" y="709203"/>
            <a:chExt cx="4705991" cy="5507319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0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0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2"/>
              <a:ext cx="4383150" cy="1627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921657" y="4907646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7545" y="6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43535" y="2326841"/>
            <a:ext cx="5299120" cy="310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are specialists in: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Security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9844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 We are pleased to join hands with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47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03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2346180" y="912332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252329" y="214245"/>
            <a:ext cx="232587" cy="232587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85" y="1272384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7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10" y="1800889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82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4" y="1761137"/>
            <a:ext cx="3952375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802" y="4292447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22" y="467394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7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1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2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81" y="3908215"/>
            <a:ext cx="763171" cy="763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1" y="4942285"/>
            <a:ext cx="439424" cy="4394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11150" y="2658552"/>
            <a:ext cx="9569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Oxygen" panose="02000503000000000000" pitchFamily="2" charset="0"/>
              </a:rPr>
              <a:t>AI HAS TAKEN THE WORLD BY STORM!</a:t>
            </a:r>
            <a:endParaRPr lang="en-AU" sz="40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35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8828" y="2972844"/>
            <a:ext cx="1076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xygen" panose="02000503000000000000" pitchFamily="2" charset="0"/>
              </a:rPr>
              <a:t>EVERY COMPANY WILL BE A DATA COMPANY IN FUTURE</a:t>
            </a:r>
            <a:endParaRPr lang="en-AU" sz="32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5422" cy="6872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3221" y="4361697"/>
            <a:ext cx="1036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xygen" panose="02000503000000000000" pitchFamily="2" charset="0"/>
              </a:rPr>
              <a:t>WITH GREAT POWER COMES GREAT RESPONSIBILITY!</a:t>
            </a:r>
            <a:endParaRPr lang="en-AU" sz="32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150" y="2573325"/>
            <a:ext cx="1947593" cy="1947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7985" y="2147770"/>
            <a:ext cx="610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xygen" panose="02000503000000000000" pitchFamily="2" charset="0"/>
              </a:rPr>
              <a:t>DATA IS A SUPERPOWER</a:t>
            </a:r>
            <a:endParaRPr lang="en-AU" sz="32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6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5" y="448222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8" y="2323315"/>
            <a:ext cx="4310919" cy="319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82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1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1135271" y="-1166"/>
            <a:ext cx="9913731" cy="6859163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44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6897065" y="2689542"/>
            <a:ext cx="4182751" cy="4182751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27" y="6072311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05557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99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27549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3580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3689143" y="2223314"/>
            <a:ext cx="3795980" cy="4100215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2191" y="1414761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2236" y="3402989"/>
            <a:ext cx="116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63117" y="4620617"/>
            <a:ext cx="1014447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1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1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1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4611" y="5480597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8439" y="3961441"/>
            <a:ext cx="2984876" cy="151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5789" y="1293010"/>
            <a:ext cx="3003129" cy="576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5908110" y="583952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4537685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7631911" y="4123453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727</TotalTime>
  <Words>442</Words>
  <Application>Microsoft Office PowerPoint</Application>
  <PresentationFormat>Widescreen</PresentationFormat>
  <Paragraphs>84</Paragraphs>
  <Slides>12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Anirban Chakrabarty</cp:lastModifiedBy>
  <cp:revision>22</cp:revision>
  <dcterms:created xsi:type="dcterms:W3CDTF">2023-08-24T08:43:31Z</dcterms:created>
  <dcterms:modified xsi:type="dcterms:W3CDTF">2023-09-24T17:54:12Z</dcterms:modified>
</cp:coreProperties>
</file>